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82" r:id="rId16"/>
    <p:sldId id="269" r:id="rId17"/>
    <p:sldId id="283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DF6EC-0D2B-4413-8CE9-7E764F592DD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C817EC-CAB7-467F-9FF7-C4281CA0A270}">
      <dgm:prSet phldrT="[Text]"/>
      <dgm:spPr/>
      <dgm:t>
        <a:bodyPr/>
        <a:lstStyle/>
        <a:p>
          <a:r>
            <a:rPr lang="en-US" dirty="0" smtClean="0"/>
            <a:t>At step x</a:t>
          </a:r>
          <a:r>
            <a:rPr lang="en-US" baseline="-25000" dirty="0" smtClean="0"/>
            <a:t>k</a:t>
          </a:r>
          <a:endParaRPr lang="en-US" baseline="-25000" dirty="0"/>
        </a:p>
      </dgm:t>
    </dgm:pt>
    <dgm:pt modelId="{B16BD533-F042-46B9-94CB-E03CD04A1AB5}" type="parTrans" cxnId="{1BB777C3-216C-4AC9-9307-422272B1EB9E}">
      <dgm:prSet/>
      <dgm:spPr/>
      <dgm:t>
        <a:bodyPr/>
        <a:lstStyle/>
        <a:p>
          <a:endParaRPr lang="en-US"/>
        </a:p>
      </dgm:t>
    </dgm:pt>
    <dgm:pt modelId="{79C5910A-66FC-46F0-A948-63A5658EEB21}" type="sibTrans" cxnId="{1BB777C3-216C-4AC9-9307-422272B1EB9E}">
      <dgm:prSet/>
      <dgm:spPr/>
      <dgm:t>
        <a:bodyPr/>
        <a:lstStyle/>
        <a:p>
          <a:endParaRPr lang="en-US"/>
        </a:p>
      </dgm:t>
    </dgm:pt>
    <dgm:pt modelId="{28DA6263-C7C0-41C4-95A1-4F3985F5CFF8}">
      <dgm:prSet phldrT="[Text]"/>
      <dgm:spPr/>
      <dgm:t>
        <a:bodyPr/>
        <a:lstStyle/>
        <a:p>
          <a:r>
            <a:rPr lang="en-US" dirty="0" smtClean="0"/>
            <a:t>Interacts with media</a:t>
          </a:r>
          <a:endParaRPr lang="en-US" dirty="0"/>
        </a:p>
      </dgm:t>
    </dgm:pt>
    <dgm:pt modelId="{F6A5243C-B799-4B88-9AB1-7A913455F1AC}" type="parTrans" cxnId="{7AE1997E-8659-488D-9D97-25AF25FD6645}">
      <dgm:prSet/>
      <dgm:spPr/>
      <dgm:t>
        <a:bodyPr/>
        <a:lstStyle/>
        <a:p>
          <a:endParaRPr lang="en-US"/>
        </a:p>
      </dgm:t>
    </dgm:pt>
    <dgm:pt modelId="{DCABF818-6D12-4CB7-8C5B-FD03C82274BD}" type="sibTrans" cxnId="{7AE1997E-8659-488D-9D97-25AF25FD6645}">
      <dgm:prSet/>
      <dgm:spPr/>
      <dgm:t>
        <a:bodyPr/>
        <a:lstStyle/>
        <a:p>
          <a:endParaRPr lang="en-US"/>
        </a:p>
      </dgm:t>
    </dgm:pt>
    <dgm:pt modelId="{26D64543-D681-4CDD-BAF6-7C4B5A2484D0}">
      <dgm:prSet phldrT="[Text]"/>
      <dgm:spPr/>
      <dgm:t>
        <a:bodyPr/>
        <a:lstStyle/>
        <a:p>
          <a:r>
            <a:rPr lang="en-US" dirty="0" smtClean="0"/>
            <a:t>Scatters</a:t>
          </a:r>
          <a:endParaRPr lang="en-US" dirty="0"/>
        </a:p>
      </dgm:t>
    </dgm:pt>
    <dgm:pt modelId="{201545B9-8523-4AE8-B1E9-7FDD87357EBC}" type="parTrans" cxnId="{88894350-8C29-419E-80DF-560614FB4D67}">
      <dgm:prSet/>
      <dgm:spPr/>
      <dgm:t>
        <a:bodyPr/>
        <a:lstStyle/>
        <a:p>
          <a:endParaRPr lang="en-US"/>
        </a:p>
      </dgm:t>
    </dgm:pt>
    <dgm:pt modelId="{DBE2F704-53C7-4CFD-B823-B67398540C0A}" type="sibTrans" cxnId="{88894350-8C29-419E-80DF-560614FB4D67}">
      <dgm:prSet/>
      <dgm:spPr/>
      <dgm:t>
        <a:bodyPr/>
        <a:lstStyle/>
        <a:p>
          <a:endParaRPr lang="en-US"/>
        </a:p>
      </dgm:t>
    </dgm:pt>
    <dgm:pt modelId="{31081A66-E3D6-44F7-ADFE-7D10859ECCA4}">
      <dgm:prSet phldrT="[Text]"/>
      <dgm:spPr/>
      <dgm:t>
        <a:bodyPr/>
        <a:lstStyle/>
        <a:p>
          <a:r>
            <a:rPr lang="en-US" dirty="0" smtClean="0"/>
            <a:t>Absorbed</a:t>
          </a:r>
          <a:endParaRPr lang="en-US" dirty="0"/>
        </a:p>
      </dgm:t>
    </dgm:pt>
    <dgm:pt modelId="{A7E53329-7CA2-4396-B92D-BF7D0E945FEA}" type="parTrans" cxnId="{B88D70B0-7D8F-4547-9084-0F60439B93C7}">
      <dgm:prSet/>
      <dgm:spPr/>
      <dgm:t>
        <a:bodyPr/>
        <a:lstStyle/>
        <a:p>
          <a:endParaRPr lang="en-US"/>
        </a:p>
      </dgm:t>
    </dgm:pt>
    <dgm:pt modelId="{FF57B036-2A46-4143-8CAB-82A348AFDA0B}" type="sibTrans" cxnId="{B88D70B0-7D8F-4547-9084-0F60439B93C7}">
      <dgm:prSet/>
      <dgm:spPr/>
      <dgm:t>
        <a:bodyPr/>
        <a:lstStyle/>
        <a:p>
          <a:endParaRPr lang="en-US"/>
        </a:p>
      </dgm:t>
    </dgm:pt>
    <dgm:pt modelId="{79C5CC8A-42BE-4548-8A6E-A57F47C0AFE9}">
      <dgm:prSet phldrT="[Text]"/>
      <dgm:spPr/>
      <dgm:t>
        <a:bodyPr/>
        <a:lstStyle/>
        <a:p>
          <a:r>
            <a:rPr lang="en-US" dirty="0" smtClean="0"/>
            <a:t>Does not interact</a:t>
          </a:r>
          <a:endParaRPr lang="en-US" dirty="0"/>
        </a:p>
      </dgm:t>
    </dgm:pt>
    <dgm:pt modelId="{6D99A751-CA1A-49B3-9D28-97382521E79F}" type="parTrans" cxnId="{2657E474-36C3-4844-B9FF-B2301D20C63F}">
      <dgm:prSet/>
      <dgm:spPr/>
      <dgm:t>
        <a:bodyPr/>
        <a:lstStyle/>
        <a:p>
          <a:endParaRPr lang="en-US"/>
        </a:p>
      </dgm:t>
    </dgm:pt>
    <dgm:pt modelId="{EF5A5A40-0453-40E4-9BF9-3BDCF089622A}" type="sibTrans" cxnId="{2657E474-36C3-4844-B9FF-B2301D20C63F}">
      <dgm:prSet/>
      <dgm:spPr/>
      <dgm:t>
        <a:bodyPr/>
        <a:lstStyle/>
        <a:p>
          <a:endParaRPr lang="en-US"/>
        </a:p>
      </dgm:t>
    </dgm:pt>
    <dgm:pt modelId="{F5E1948E-A816-4A0C-8190-160C0F1B5248}">
      <dgm:prSet phldrT="[Text]"/>
      <dgm:spPr/>
      <dgm:t>
        <a:bodyPr/>
        <a:lstStyle/>
        <a:p>
          <a:r>
            <a:rPr lang="en-US" dirty="0" smtClean="0"/>
            <a:t>Move </a:t>
          </a:r>
          <a:r>
            <a:rPr lang="el-GR" dirty="0" smtClean="0"/>
            <a:t>Δ</a:t>
          </a:r>
          <a:r>
            <a:rPr lang="en-US" dirty="0" smtClean="0"/>
            <a:t>x to x</a:t>
          </a:r>
          <a:r>
            <a:rPr lang="en-US" baseline="-25000" dirty="0" smtClean="0"/>
            <a:t>k+1</a:t>
          </a:r>
          <a:endParaRPr lang="en-US" baseline="-25000" dirty="0"/>
        </a:p>
      </dgm:t>
    </dgm:pt>
    <dgm:pt modelId="{0325CFC2-1383-4DD6-ACE1-38763C9A1AF0}" type="parTrans" cxnId="{2806C061-3CCB-47BF-9D55-E0DD2BEE2479}">
      <dgm:prSet/>
      <dgm:spPr/>
      <dgm:t>
        <a:bodyPr/>
        <a:lstStyle/>
        <a:p>
          <a:endParaRPr lang="en-US"/>
        </a:p>
      </dgm:t>
    </dgm:pt>
    <dgm:pt modelId="{D6AA9B9C-B559-4392-92DE-37F2B564AFFB}" type="sibTrans" cxnId="{2806C061-3CCB-47BF-9D55-E0DD2BEE2479}">
      <dgm:prSet/>
      <dgm:spPr/>
      <dgm:t>
        <a:bodyPr/>
        <a:lstStyle/>
        <a:p>
          <a:endParaRPr lang="en-US"/>
        </a:p>
      </dgm:t>
    </dgm:pt>
    <dgm:pt modelId="{8294EB83-E123-4808-B303-218DCAF6CC1E}">
      <dgm:prSet phldrT="[Text]"/>
      <dgm:spPr/>
      <dgm:t>
        <a:bodyPr/>
        <a:lstStyle/>
        <a:p>
          <a:r>
            <a:rPr lang="en-US" dirty="0" smtClean="0"/>
            <a:t>Store into photon map</a:t>
          </a:r>
          <a:endParaRPr lang="en-US" dirty="0"/>
        </a:p>
      </dgm:t>
    </dgm:pt>
    <dgm:pt modelId="{BA1E45C2-45CE-4BB9-9DB4-AAFF87E027F6}" type="parTrans" cxnId="{B1938329-ADF9-4A93-BF17-B2B08B8FCF31}">
      <dgm:prSet/>
      <dgm:spPr/>
      <dgm:t>
        <a:bodyPr/>
        <a:lstStyle/>
        <a:p>
          <a:endParaRPr lang="en-US"/>
        </a:p>
      </dgm:t>
    </dgm:pt>
    <dgm:pt modelId="{CF3AAB7E-6C50-42C0-9573-53EA7E87EC8A}" type="sibTrans" cxnId="{B1938329-ADF9-4A93-BF17-B2B08B8FCF31}">
      <dgm:prSet/>
      <dgm:spPr/>
      <dgm:t>
        <a:bodyPr/>
        <a:lstStyle/>
        <a:p>
          <a:endParaRPr lang="en-US"/>
        </a:p>
      </dgm:t>
    </dgm:pt>
    <dgm:pt modelId="{C6573005-2EC2-4E23-A4D0-B19E9B3BF45C}">
      <dgm:prSet phldrT="[Text]"/>
      <dgm:spPr/>
      <dgm:t>
        <a:bodyPr/>
        <a:lstStyle/>
        <a:p>
          <a:r>
            <a:rPr lang="en-US" dirty="0" smtClean="0"/>
            <a:t>From light source?</a:t>
          </a:r>
          <a:endParaRPr lang="en-US" dirty="0"/>
        </a:p>
      </dgm:t>
    </dgm:pt>
    <dgm:pt modelId="{2F89CDB9-A0AE-48EF-AC63-97FCFE1DB298}" type="parTrans" cxnId="{7FE4F5EA-1608-4F6A-9484-58CC07276A32}">
      <dgm:prSet/>
      <dgm:spPr/>
      <dgm:t>
        <a:bodyPr/>
        <a:lstStyle/>
        <a:p>
          <a:endParaRPr lang="en-US"/>
        </a:p>
      </dgm:t>
    </dgm:pt>
    <dgm:pt modelId="{4544E8FA-1E13-49B3-96A2-79EF058A3ECA}" type="sibTrans" cxnId="{7FE4F5EA-1608-4F6A-9484-58CC07276A32}">
      <dgm:prSet/>
      <dgm:spPr/>
      <dgm:t>
        <a:bodyPr/>
        <a:lstStyle/>
        <a:p>
          <a:endParaRPr lang="en-US"/>
        </a:p>
      </dgm:t>
    </dgm:pt>
    <dgm:pt modelId="{E77F7243-C794-463D-BAA1-2D25E0D3098B}" type="pres">
      <dgm:prSet presAssocID="{75ADF6EC-0D2B-4413-8CE9-7E764F592D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7BA3C4-7330-42CB-9590-2BADC510269C}" type="pres">
      <dgm:prSet presAssocID="{CFC817EC-CAB7-467F-9FF7-C4281CA0A270}" presName="root1" presStyleCnt="0"/>
      <dgm:spPr/>
    </dgm:pt>
    <dgm:pt modelId="{74E3D6A3-7B73-432C-818D-C5F1CD08C5D6}" type="pres">
      <dgm:prSet presAssocID="{CFC817EC-CAB7-467F-9FF7-C4281CA0A2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A26B9F-E348-4775-8A05-F9D0905BBA30}" type="pres">
      <dgm:prSet presAssocID="{CFC817EC-CAB7-467F-9FF7-C4281CA0A270}" presName="level2hierChild" presStyleCnt="0"/>
      <dgm:spPr/>
    </dgm:pt>
    <dgm:pt modelId="{0B04E4BD-9A7C-4E9E-80F7-28CC6AC88D97}" type="pres">
      <dgm:prSet presAssocID="{F6A5243C-B799-4B88-9AB1-7A913455F1A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6AE03-87DE-4E65-8DE3-E8D7D1C63FFB}" type="pres">
      <dgm:prSet presAssocID="{F6A5243C-B799-4B88-9AB1-7A913455F1A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B3EB3C9-3F64-4D15-B26C-D6130A8367D8}" type="pres">
      <dgm:prSet presAssocID="{28DA6263-C7C0-41C4-95A1-4F3985F5CFF8}" presName="root2" presStyleCnt="0"/>
      <dgm:spPr/>
    </dgm:pt>
    <dgm:pt modelId="{E08BC174-4ED2-4927-9560-FBE146C25466}" type="pres">
      <dgm:prSet presAssocID="{28DA6263-C7C0-41C4-95A1-4F3985F5CFF8}" presName="LevelTwoTextNode" presStyleLbl="node2" presStyleIdx="0" presStyleCnt="2" custLinFactNeighborX="-28668" custLinFactNeighborY="-76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6D0595-94E1-4929-8299-C6AE815DAEFF}" type="pres">
      <dgm:prSet presAssocID="{28DA6263-C7C0-41C4-95A1-4F3985F5CFF8}" presName="level3hierChild" presStyleCnt="0"/>
      <dgm:spPr/>
    </dgm:pt>
    <dgm:pt modelId="{BD0F6168-7150-43B5-8476-5763AA29054F}" type="pres">
      <dgm:prSet presAssocID="{201545B9-8523-4AE8-B1E9-7FDD87357EBC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E936063F-3035-4914-AB48-691B3674A2A7}" type="pres">
      <dgm:prSet presAssocID="{201545B9-8523-4AE8-B1E9-7FDD87357EBC}" presName="connTx" presStyleLbl="parChTrans1D3" presStyleIdx="0" presStyleCnt="3"/>
      <dgm:spPr/>
      <dgm:t>
        <a:bodyPr/>
        <a:lstStyle/>
        <a:p>
          <a:endParaRPr lang="en-US"/>
        </a:p>
      </dgm:t>
    </dgm:pt>
    <dgm:pt modelId="{9C35BA39-DE63-4D02-A2D1-5071D622785C}" type="pres">
      <dgm:prSet presAssocID="{26D64543-D681-4CDD-BAF6-7C4B5A2484D0}" presName="root2" presStyleCnt="0"/>
      <dgm:spPr/>
    </dgm:pt>
    <dgm:pt modelId="{C00A71BB-FC08-4860-8C6A-CBDCF92E2484}" type="pres">
      <dgm:prSet presAssocID="{26D64543-D681-4CDD-BAF6-7C4B5A2484D0}" presName="LevelTwoTextNode" presStyleLbl="node3" presStyleIdx="0" presStyleCnt="3" custLinFactNeighborX="-28668" custLinFactNeighborY="-76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74AE19-F666-4FC0-8E30-74BB59B8C46C}" type="pres">
      <dgm:prSet presAssocID="{26D64543-D681-4CDD-BAF6-7C4B5A2484D0}" presName="level3hierChild" presStyleCnt="0"/>
      <dgm:spPr/>
    </dgm:pt>
    <dgm:pt modelId="{77B52BDE-D033-4701-ADF4-8944A9627FC3}" type="pres">
      <dgm:prSet presAssocID="{A7E53329-7CA2-4396-B92D-BF7D0E945FEA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3E1D69A-1B37-462E-B248-5BF3DD08BFA7}" type="pres">
      <dgm:prSet presAssocID="{A7E53329-7CA2-4396-B92D-BF7D0E945FEA}" presName="connTx" presStyleLbl="parChTrans1D3" presStyleIdx="1" presStyleCnt="3"/>
      <dgm:spPr/>
      <dgm:t>
        <a:bodyPr/>
        <a:lstStyle/>
        <a:p>
          <a:endParaRPr lang="en-US"/>
        </a:p>
      </dgm:t>
    </dgm:pt>
    <dgm:pt modelId="{75010131-C5C3-4BCA-B36F-53EB736D4482}" type="pres">
      <dgm:prSet presAssocID="{31081A66-E3D6-44F7-ADFE-7D10859ECCA4}" presName="root2" presStyleCnt="0"/>
      <dgm:spPr/>
    </dgm:pt>
    <dgm:pt modelId="{ED747E6C-D6E5-4F00-A812-85AAC6CDC826}" type="pres">
      <dgm:prSet presAssocID="{31081A66-E3D6-44F7-ADFE-7D10859ECCA4}" presName="LevelTwoTextNode" presStyleLbl="node3" presStyleIdx="1" presStyleCnt="3" custLinFactNeighborX="-28668" custLinFactNeighborY="-76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46A943-587B-4828-9FD8-5BAEADDF3703}" type="pres">
      <dgm:prSet presAssocID="{31081A66-E3D6-44F7-ADFE-7D10859ECCA4}" presName="level3hierChild" presStyleCnt="0"/>
      <dgm:spPr/>
    </dgm:pt>
    <dgm:pt modelId="{90DB4DFD-4623-497D-BA3D-AC759EFBB476}" type="pres">
      <dgm:prSet presAssocID="{2F89CDB9-A0AE-48EF-AC63-97FCFE1DB298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DD6D5016-44E7-4EC7-84D9-594DFE68265E}" type="pres">
      <dgm:prSet presAssocID="{2F89CDB9-A0AE-48EF-AC63-97FCFE1DB298}" presName="connTx" presStyleLbl="parChTrans1D4" presStyleIdx="0" presStyleCnt="2"/>
      <dgm:spPr/>
      <dgm:t>
        <a:bodyPr/>
        <a:lstStyle/>
        <a:p>
          <a:endParaRPr lang="en-US"/>
        </a:p>
      </dgm:t>
    </dgm:pt>
    <dgm:pt modelId="{03267946-320C-4FBB-967F-9FB60A655F06}" type="pres">
      <dgm:prSet presAssocID="{C6573005-2EC2-4E23-A4D0-B19E9B3BF45C}" presName="root2" presStyleCnt="0"/>
      <dgm:spPr/>
    </dgm:pt>
    <dgm:pt modelId="{0195B649-9225-4634-B4FD-B8406D9E2538}" type="pres">
      <dgm:prSet presAssocID="{C6573005-2EC2-4E23-A4D0-B19E9B3BF45C}" presName="LevelTwoTextNode" presStyleLbl="node4" presStyleIdx="0" presStyleCnt="2" custLinFactY="-2695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ACCFAD-A8FC-4725-B129-470CFB516947}" type="pres">
      <dgm:prSet presAssocID="{C6573005-2EC2-4E23-A4D0-B19E9B3BF45C}" presName="level3hierChild" presStyleCnt="0"/>
      <dgm:spPr/>
    </dgm:pt>
    <dgm:pt modelId="{1D072756-EAE6-4F11-A7FB-9A222BD59A40}" type="pres">
      <dgm:prSet presAssocID="{BA1E45C2-45CE-4BB9-9DB4-AAFF87E027F6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B0FBAFF8-9B75-4257-A545-32D8390D9908}" type="pres">
      <dgm:prSet presAssocID="{BA1E45C2-45CE-4BB9-9DB4-AAFF87E027F6}" presName="connTx" presStyleLbl="parChTrans1D4" presStyleIdx="1" presStyleCnt="2"/>
      <dgm:spPr/>
      <dgm:t>
        <a:bodyPr/>
        <a:lstStyle/>
        <a:p>
          <a:endParaRPr lang="en-US"/>
        </a:p>
      </dgm:t>
    </dgm:pt>
    <dgm:pt modelId="{996E0341-7063-4C28-93DE-4FE40BDC0B39}" type="pres">
      <dgm:prSet presAssocID="{8294EB83-E123-4808-B303-218DCAF6CC1E}" presName="root2" presStyleCnt="0"/>
      <dgm:spPr/>
    </dgm:pt>
    <dgm:pt modelId="{CCBA1464-9E46-424D-A03E-38A482D50A1D}" type="pres">
      <dgm:prSet presAssocID="{8294EB83-E123-4808-B303-218DCAF6CC1E}" presName="LevelTwoTextNode" presStyleLbl="node4" presStyleIdx="1" presStyleCnt="2" custLinFactY="-26958" custLinFactNeighborX="17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7DBC61-5695-4CE2-A413-D4D068507DA5}" type="pres">
      <dgm:prSet presAssocID="{8294EB83-E123-4808-B303-218DCAF6CC1E}" presName="level3hierChild" presStyleCnt="0"/>
      <dgm:spPr/>
    </dgm:pt>
    <dgm:pt modelId="{DB66E176-63FB-4C12-AAD0-0D0428D1CF84}" type="pres">
      <dgm:prSet presAssocID="{6D99A751-CA1A-49B3-9D28-97382521E79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35A6D92-5939-4D72-BBC0-085C2352D620}" type="pres">
      <dgm:prSet presAssocID="{6D99A751-CA1A-49B3-9D28-97382521E79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3031475-C58F-4942-8582-AA53B57651E4}" type="pres">
      <dgm:prSet presAssocID="{79C5CC8A-42BE-4548-8A6E-A57F47C0AFE9}" presName="root2" presStyleCnt="0"/>
      <dgm:spPr/>
    </dgm:pt>
    <dgm:pt modelId="{96D33E0F-DADD-40EF-BA1A-1BB0AEA4B564}" type="pres">
      <dgm:prSet presAssocID="{79C5CC8A-42BE-4548-8A6E-A57F47C0AFE9}" presName="LevelTwoTextNode" presStyleLbl="node2" presStyleIdx="1" presStyleCnt="2" custLinFactNeighborX="-28668" custLinFactNeighborY="580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2CC6DB-FE8F-457B-AC0C-85316FDCD1C8}" type="pres">
      <dgm:prSet presAssocID="{79C5CC8A-42BE-4548-8A6E-A57F47C0AFE9}" presName="level3hierChild" presStyleCnt="0"/>
      <dgm:spPr/>
    </dgm:pt>
    <dgm:pt modelId="{AA0CA61B-D5D5-41B0-9BBE-351A561BE428}" type="pres">
      <dgm:prSet presAssocID="{0325CFC2-1383-4DD6-ACE1-38763C9A1AF0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4D994D31-A1D1-44B6-A25C-C40FCA63F81F}" type="pres">
      <dgm:prSet presAssocID="{0325CFC2-1383-4DD6-ACE1-38763C9A1AF0}" presName="connTx" presStyleLbl="parChTrans1D3" presStyleIdx="2" presStyleCnt="3"/>
      <dgm:spPr/>
      <dgm:t>
        <a:bodyPr/>
        <a:lstStyle/>
        <a:p>
          <a:endParaRPr lang="en-US"/>
        </a:p>
      </dgm:t>
    </dgm:pt>
    <dgm:pt modelId="{12D18B0A-A7E7-43BA-8709-2063153DDB5B}" type="pres">
      <dgm:prSet presAssocID="{F5E1948E-A816-4A0C-8190-160C0F1B5248}" presName="root2" presStyleCnt="0"/>
      <dgm:spPr/>
    </dgm:pt>
    <dgm:pt modelId="{FB493FC8-97DE-4CD5-9848-87255E6AD01A}" type="pres">
      <dgm:prSet presAssocID="{F5E1948E-A816-4A0C-8190-160C0F1B5248}" presName="LevelTwoTextNode" presStyleLbl="node3" presStyleIdx="2" presStyleCnt="3" custLinFactX="40170" custLinFactNeighborX="100000" custLinFactNeighborY="487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CBB69C-41BA-4D4C-BC3E-35654018700C}" type="pres">
      <dgm:prSet presAssocID="{F5E1948E-A816-4A0C-8190-160C0F1B5248}" presName="level3hierChild" presStyleCnt="0"/>
      <dgm:spPr/>
    </dgm:pt>
  </dgm:ptLst>
  <dgm:cxnLst>
    <dgm:cxn modelId="{1BB373AD-6079-4E0B-845F-108373513A8A}" type="presOf" srcId="{79C5CC8A-42BE-4548-8A6E-A57F47C0AFE9}" destId="{96D33E0F-DADD-40EF-BA1A-1BB0AEA4B564}" srcOrd="0" destOrd="0" presId="urn:microsoft.com/office/officeart/2005/8/layout/hierarchy2"/>
    <dgm:cxn modelId="{E23D0E4C-481C-4005-8079-805F1F86F55D}" type="presOf" srcId="{75ADF6EC-0D2B-4413-8CE9-7E764F592DD5}" destId="{E77F7243-C794-463D-BAA1-2D25E0D3098B}" srcOrd="0" destOrd="0" presId="urn:microsoft.com/office/officeart/2005/8/layout/hierarchy2"/>
    <dgm:cxn modelId="{33816A59-B4DF-4856-9108-3C7667665467}" type="presOf" srcId="{201545B9-8523-4AE8-B1E9-7FDD87357EBC}" destId="{E936063F-3035-4914-AB48-691B3674A2A7}" srcOrd="1" destOrd="0" presId="urn:microsoft.com/office/officeart/2005/8/layout/hierarchy2"/>
    <dgm:cxn modelId="{88894350-8C29-419E-80DF-560614FB4D67}" srcId="{28DA6263-C7C0-41C4-95A1-4F3985F5CFF8}" destId="{26D64543-D681-4CDD-BAF6-7C4B5A2484D0}" srcOrd="0" destOrd="0" parTransId="{201545B9-8523-4AE8-B1E9-7FDD87357EBC}" sibTransId="{DBE2F704-53C7-4CFD-B823-B67398540C0A}"/>
    <dgm:cxn modelId="{2657E474-36C3-4844-B9FF-B2301D20C63F}" srcId="{CFC817EC-CAB7-467F-9FF7-C4281CA0A270}" destId="{79C5CC8A-42BE-4548-8A6E-A57F47C0AFE9}" srcOrd="1" destOrd="0" parTransId="{6D99A751-CA1A-49B3-9D28-97382521E79F}" sibTransId="{EF5A5A40-0453-40E4-9BF9-3BDCF089622A}"/>
    <dgm:cxn modelId="{3324E042-A1AB-4CB4-BD7B-56F641863CA4}" type="presOf" srcId="{F6A5243C-B799-4B88-9AB1-7A913455F1AC}" destId="{2C76AE03-87DE-4E65-8DE3-E8D7D1C63FFB}" srcOrd="1" destOrd="0" presId="urn:microsoft.com/office/officeart/2005/8/layout/hierarchy2"/>
    <dgm:cxn modelId="{ED287655-2D05-4561-B915-D6FDABD9A2B2}" type="presOf" srcId="{2F89CDB9-A0AE-48EF-AC63-97FCFE1DB298}" destId="{DD6D5016-44E7-4EC7-84D9-594DFE68265E}" srcOrd="1" destOrd="0" presId="urn:microsoft.com/office/officeart/2005/8/layout/hierarchy2"/>
    <dgm:cxn modelId="{3DB619BB-748D-439E-98C7-0B7DFF31DA5A}" type="presOf" srcId="{26D64543-D681-4CDD-BAF6-7C4B5A2484D0}" destId="{C00A71BB-FC08-4860-8C6A-CBDCF92E2484}" srcOrd="0" destOrd="0" presId="urn:microsoft.com/office/officeart/2005/8/layout/hierarchy2"/>
    <dgm:cxn modelId="{4BC94DC8-EE03-4C68-B840-28F782D42609}" type="presOf" srcId="{8294EB83-E123-4808-B303-218DCAF6CC1E}" destId="{CCBA1464-9E46-424D-A03E-38A482D50A1D}" srcOrd="0" destOrd="0" presId="urn:microsoft.com/office/officeart/2005/8/layout/hierarchy2"/>
    <dgm:cxn modelId="{7FE4F5EA-1608-4F6A-9484-58CC07276A32}" srcId="{31081A66-E3D6-44F7-ADFE-7D10859ECCA4}" destId="{C6573005-2EC2-4E23-A4D0-B19E9B3BF45C}" srcOrd="0" destOrd="0" parTransId="{2F89CDB9-A0AE-48EF-AC63-97FCFE1DB298}" sibTransId="{4544E8FA-1E13-49B3-96A2-79EF058A3ECA}"/>
    <dgm:cxn modelId="{647559E8-59B6-4EAB-8D62-8C657221653C}" type="presOf" srcId="{CFC817EC-CAB7-467F-9FF7-C4281CA0A270}" destId="{74E3D6A3-7B73-432C-818D-C5F1CD08C5D6}" srcOrd="0" destOrd="0" presId="urn:microsoft.com/office/officeart/2005/8/layout/hierarchy2"/>
    <dgm:cxn modelId="{C78B948B-1B78-4FD4-95AF-767B50B4C0F2}" type="presOf" srcId="{A7E53329-7CA2-4396-B92D-BF7D0E945FEA}" destId="{77B52BDE-D033-4701-ADF4-8944A9627FC3}" srcOrd="0" destOrd="0" presId="urn:microsoft.com/office/officeart/2005/8/layout/hierarchy2"/>
    <dgm:cxn modelId="{B92521A5-EC59-40C6-8287-3EE36BEEE6AE}" type="presOf" srcId="{F5E1948E-A816-4A0C-8190-160C0F1B5248}" destId="{FB493FC8-97DE-4CD5-9848-87255E6AD01A}" srcOrd="0" destOrd="0" presId="urn:microsoft.com/office/officeart/2005/8/layout/hierarchy2"/>
    <dgm:cxn modelId="{9F8E34F7-EB9B-4CE4-95C5-A5ACFFDD24A8}" type="presOf" srcId="{F6A5243C-B799-4B88-9AB1-7A913455F1AC}" destId="{0B04E4BD-9A7C-4E9E-80F7-28CC6AC88D97}" srcOrd="0" destOrd="0" presId="urn:microsoft.com/office/officeart/2005/8/layout/hierarchy2"/>
    <dgm:cxn modelId="{8A518047-6FE3-4904-BDDF-64F33CCC5FEC}" type="presOf" srcId="{C6573005-2EC2-4E23-A4D0-B19E9B3BF45C}" destId="{0195B649-9225-4634-B4FD-B8406D9E2538}" srcOrd="0" destOrd="0" presId="urn:microsoft.com/office/officeart/2005/8/layout/hierarchy2"/>
    <dgm:cxn modelId="{B1938329-ADF9-4A93-BF17-B2B08B8FCF31}" srcId="{C6573005-2EC2-4E23-A4D0-B19E9B3BF45C}" destId="{8294EB83-E123-4808-B303-218DCAF6CC1E}" srcOrd="0" destOrd="0" parTransId="{BA1E45C2-45CE-4BB9-9DB4-AAFF87E027F6}" sibTransId="{CF3AAB7E-6C50-42C0-9573-53EA7E87EC8A}"/>
    <dgm:cxn modelId="{8F58C78D-1FCA-4C3C-956A-DEFB26A336EC}" type="presOf" srcId="{0325CFC2-1383-4DD6-ACE1-38763C9A1AF0}" destId="{AA0CA61B-D5D5-41B0-9BBE-351A561BE428}" srcOrd="0" destOrd="0" presId="urn:microsoft.com/office/officeart/2005/8/layout/hierarchy2"/>
    <dgm:cxn modelId="{7FB5798B-61F7-4483-9E63-DEACE44AF98A}" type="presOf" srcId="{BA1E45C2-45CE-4BB9-9DB4-AAFF87E027F6}" destId="{B0FBAFF8-9B75-4257-A545-32D8390D9908}" srcOrd="1" destOrd="0" presId="urn:microsoft.com/office/officeart/2005/8/layout/hierarchy2"/>
    <dgm:cxn modelId="{172196D4-3301-4D1F-93E1-2C7F56CE1F2F}" type="presOf" srcId="{2F89CDB9-A0AE-48EF-AC63-97FCFE1DB298}" destId="{90DB4DFD-4623-497D-BA3D-AC759EFBB476}" srcOrd="0" destOrd="0" presId="urn:microsoft.com/office/officeart/2005/8/layout/hierarchy2"/>
    <dgm:cxn modelId="{937E7042-06D8-47D8-A41A-F2AE2D21E398}" type="presOf" srcId="{6D99A751-CA1A-49B3-9D28-97382521E79F}" destId="{635A6D92-5939-4D72-BBC0-085C2352D620}" srcOrd="1" destOrd="0" presId="urn:microsoft.com/office/officeart/2005/8/layout/hierarchy2"/>
    <dgm:cxn modelId="{1BB777C3-216C-4AC9-9307-422272B1EB9E}" srcId="{75ADF6EC-0D2B-4413-8CE9-7E764F592DD5}" destId="{CFC817EC-CAB7-467F-9FF7-C4281CA0A270}" srcOrd="0" destOrd="0" parTransId="{B16BD533-F042-46B9-94CB-E03CD04A1AB5}" sibTransId="{79C5910A-66FC-46F0-A948-63A5658EEB21}"/>
    <dgm:cxn modelId="{FA80776B-629B-499B-A763-6A8A7C97CBA8}" type="presOf" srcId="{31081A66-E3D6-44F7-ADFE-7D10859ECCA4}" destId="{ED747E6C-D6E5-4F00-A812-85AAC6CDC826}" srcOrd="0" destOrd="0" presId="urn:microsoft.com/office/officeart/2005/8/layout/hierarchy2"/>
    <dgm:cxn modelId="{A6477B9F-7B9F-4E3F-B703-F678E678CB22}" type="presOf" srcId="{28DA6263-C7C0-41C4-95A1-4F3985F5CFF8}" destId="{E08BC174-4ED2-4927-9560-FBE146C25466}" srcOrd="0" destOrd="0" presId="urn:microsoft.com/office/officeart/2005/8/layout/hierarchy2"/>
    <dgm:cxn modelId="{6B9496AF-AF95-4C45-A7A9-B6FB2060C9FA}" type="presOf" srcId="{0325CFC2-1383-4DD6-ACE1-38763C9A1AF0}" destId="{4D994D31-A1D1-44B6-A25C-C40FCA63F81F}" srcOrd="1" destOrd="0" presId="urn:microsoft.com/office/officeart/2005/8/layout/hierarchy2"/>
    <dgm:cxn modelId="{434C4D88-95BC-4563-9301-EB4C018D4D26}" type="presOf" srcId="{201545B9-8523-4AE8-B1E9-7FDD87357EBC}" destId="{BD0F6168-7150-43B5-8476-5763AA29054F}" srcOrd="0" destOrd="0" presId="urn:microsoft.com/office/officeart/2005/8/layout/hierarchy2"/>
    <dgm:cxn modelId="{00BC7EB8-0240-45AD-8FC3-CD78D117780F}" type="presOf" srcId="{6D99A751-CA1A-49B3-9D28-97382521E79F}" destId="{DB66E176-63FB-4C12-AAD0-0D0428D1CF84}" srcOrd="0" destOrd="0" presId="urn:microsoft.com/office/officeart/2005/8/layout/hierarchy2"/>
    <dgm:cxn modelId="{2806C061-3CCB-47BF-9D55-E0DD2BEE2479}" srcId="{79C5CC8A-42BE-4548-8A6E-A57F47C0AFE9}" destId="{F5E1948E-A816-4A0C-8190-160C0F1B5248}" srcOrd="0" destOrd="0" parTransId="{0325CFC2-1383-4DD6-ACE1-38763C9A1AF0}" sibTransId="{D6AA9B9C-B559-4392-92DE-37F2B564AFFB}"/>
    <dgm:cxn modelId="{062B2701-EC22-4344-9EAE-4B9CBE985563}" type="presOf" srcId="{A7E53329-7CA2-4396-B92D-BF7D0E945FEA}" destId="{F3E1D69A-1B37-462E-B248-5BF3DD08BFA7}" srcOrd="1" destOrd="0" presId="urn:microsoft.com/office/officeart/2005/8/layout/hierarchy2"/>
    <dgm:cxn modelId="{B88D70B0-7D8F-4547-9084-0F60439B93C7}" srcId="{28DA6263-C7C0-41C4-95A1-4F3985F5CFF8}" destId="{31081A66-E3D6-44F7-ADFE-7D10859ECCA4}" srcOrd="1" destOrd="0" parTransId="{A7E53329-7CA2-4396-B92D-BF7D0E945FEA}" sibTransId="{FF57B036-2A46-4143-8CAB-82A348AFDA0B}"/>
    <dgm:cxn modelId="{7AE1997E-8659-488D-9D97-25AF25FD6645}" srcId="{CFC817EC-CAB7-467F-9FF7-C4281CA0A270}" destId="{28DA6263-C7C0-41C4-95A1-4F3985F5CFF8}" srcOrd="0" destOrd="0" parTransId="{F6A5243C-B799-4B88-9AB1-7A913455F1AC}" sibTransId="{DCABF818-6D12-4CB7-8C5B-FD03C82274BD}"/>
    <dgm:cxn modelId="{EF72632F-CD88-49D4-B108-F2ACED0107AB}" type="presOf" srcId="{BA1E45C2-45CE-4BB9-9DB4-AAFF87E027F6}" destId="{1D072756-EAE6-4F11-A7FB-9A222BD59A40}" srcOrd="0" destOrd="0" presId="urn:microsoft.com/office/officeart/2005/8/layout/hierarchy2"/>
    <dgm:cxn modelId="{ADAA082B-B2CF-451C-9B67-F958594256F8}" type="presParOf" srcId="{E77F7243-C794-463D-BAA1-2D25E0D3098B}" destId="{357BA3C4-7330-42CB-9590-2BADC510269C}" srcOrd="0" destOrd="0" presId="urn:microsoft.com/office/officeart/2005/8/layout/hierarchy2"/>
    <dgm:cxn modelId="{98BFD7D1-B80E-4D1F-985A-F38B8D38C6C3}" type="presParOf" srcId="{357BA3C4-7330-42CB-9590-2BADC510269C}" destId="{74E3D6A3-7B73-432C-818D-C5F1CD08C5D6}" srcOrd="0" destOrd="0" presId="urn:microsoft.com/office/officeart/2005/8/layout/hierarchy2"/>
    <dgm:cxn modelId="{59D05989-6394-4CCB-BF75-9AEE9BE8E843}" type="presParOf" srcId="{357BA3C4-7330-42CB-9590-2BADC510269C}" destId="{F8A26B9F-E348-4775-8A05-F9D0905BBA30}" srcOrd="1" destOrd="0" presId="urn:microsoft.com/office/officeart/2005/8/layout/hierarchy2"/>
    <dgm:cxn modelId="{B0FEAE14-7B0C-4044-8C81-FA56822CAEB2}" type="presParOf" srcId="{F8A26B9F-E348-4775-8A05-F9D0905BBA30}" destId="{0B04E4BD-9A7C-4E9E-80F7-28CC6AC88D97}" srcOrd="0" destOrd="0" presId="urn:microsoft.com/office/officeart/2005/8/layout/hierarchy2"/>
    <dgm:cxn modelId="{8F6EDD46-3545-4898-B56C-09A453E20231}" type="presParOf" srcId="{0B04E4BD-9A7C-4E9E-80F7-28CC6AC88D97}" destId="{2C76AE03-87DE-4E65-8DE3-E8D7D1C63FFB}" srcOrd="0" destOrd="0" presId="urn:microsoft.com/office/officeart/2005/8/layout/hierarchy2"/>
    <dgm:cxn modelId="{72DD1E61-90DF-4CD9-BC27-348516AD352F}" type="presParOf" srcId="{F8A26B9F-E348-4775-8A05-F9D0905BBA30}" destId="{EB3EB3C9-3F64-4D15-B26C-D6130A8367D8}" srcOrd="1" destOrd="0" presId="urn:microsoft.com/office/officeart/2005/8/layout/hierarchy2"/>
    <dgm:cxn modelId="{EF6A2124-3B37-432B-A964-A6FCE92365C6}" type="presParOf" srcId="{EB3EB3C9-3F64-4D15-B26C-D6130A8367D8}" destId="{E08BC174-4ED2-4927-9560-FBE146C25466}" srcOrd="0" destOrd="0" presId="urn:microsoft.com/office/officeart/2005/8/layout/hierarchy2"/>
    <dgm:cxn modelId="{D63CD0D5-F899-4E43-8F87-CF6B50566BED}" type="presParOf" srcId="{EB3EB3C9-3F64-4D15-B26C-D6130A8367D8}" destId="{DC6D0595-94E1-4929-8299-C6AE815DAEFF}" srcOrd="1" destOrd="0" presId="urn:microsoft.com/office/officeart/2005/8/layout/hierarchy2"/>
    <dgm:cxn modelId="{381B3185-1E02-404C-B692-182A0269499A}" type="presParOf" srcId="{DC6D0595-94E1-4929-8299-C6AE815DAEFF}" destId="{BD0F6168-7150-43B5-8476-5763AA29054F}" srcOrd="0" destOrd="0" presId="urn:microsoft.com/office/officeart/2005/8/layout/hierarchy2"/>
    <dgm:cxn modelId="{D590BC9F-4E6E-4ACA-91B9-9B802C22F522}" type="presParOf" srcId="{BD0F6168-7150-43B5-8476-5763AA29054F}" destId="{E936063F-3035-4914-AB48-691B3674A2A7}" srcOrd="0" destOrd="0" presId="urn:microsoft.com/office/officeart/2005/8/layout/hierarchy2"/>
    <dgm:cxn modelId="{739A3120-DF73-43B0-B921-A705B62AEC37}" type="presParOf" srcId="{DC6D0595-94E1-4929-8299-C6AE815DAEFF}" destId="{9C35BA39-DE63-4D02-A2D1-5071D622785C}" srcOrd="1" destOrd="0" presId="urn:microsoft.com/office/officeart/2005/8/layout/hierarchy2"/>
    <dgm:cxn modelId="{40A82C09-711E-4FCB-BC08-E60733B0464F}" type="presParOf" srcId="{9C35BA39-DE63-4D02-A2D1-5071D622785C}" destId="{C00A71BB-FC08-4860-8C6A-CBDCF92E2484}" srcOrd="0" destOrd="0" presId="urn:microsoft.com/office/officeart/2005/8/layout/hierarchy2"/>
    <dgm:cxn modelId="{A887F6C7-6BC1-4901-AF72-378166C8033F}" type="presParOf" srcId="{9C35BA39-DE63-4D02-A2D1-5071D622785C}" destId="{E074AE19-F666-4FC0-8E30-74BB59B8C46C}" srcOrd="1" destOrd="0" presId="urn:microsoft.com/office/officeart/2005/8/layout/hierarchy2"/>
    <dgm:cxn modelId="{8068292B-83EC-4ADB-9781-1375A025DB5A}" type="presParOf" srcId="{DC6D0595-94E1-4929-8299-C6AE815DAEFF}" destId="{77B52BDE-D033-4701-ADF4-8944A9627FC3}" srcOrd="2" destOrd="0" presId="urn:microsoft.com/office/officeart/2005/8/layout/hierarchy2"/>
    <dgm:cxn modelId="{C17600CC-EEA6-4A9F-A1F4-DDB2AC30EB74}" type="presParOf" srcId="{77B52BDE-D033-4701-ADF4-8944A9627FC3}" destId="{F3E1D69A-1B37-462E-B248-5BF3DD08BFA7}" srcOrd="0" destOrd="0" presId="urn:microsoft.com/office/officeart/2005/8/layout/hierarchy2"/>
    <dgm:cxn modelId="{D9569A75-8189-4D6E-B265-C4DC23F4BD65}" type="presParOf" srcId="{DC6D0595-94E1-4929-8299-C6AE815DAEFF}" destId="{75010131-C5C3-4BCA-B36F-53EB736D4482}" srcOrd="3" destOrd="0" presId="urn:microsoft.com/office/officeart/2005/8/layout/hierarchy2"/>
    <dgm:cxn modelId="{A2083E0D-6B04-41F7-9696-801A2FE0614D}" type="presParOf" srcId="{75010131-C5C3-4BCA-B36F-53EB736D4482}" destId="{ED747E6C-D6E5-4F00-A812-85AAC6CDC826}" srcOrd="0" destOrd="0" presId="urn:microsoft.com/office/officeart/2005/8/layout/hierarchy2"/>
    <dgm:cxn modelId="{EA24D5D6-E025-4D56-802E-9861BA7C8F6A}" type="presParOf" srcId="{75010131-C5C3-4BCA-B36F-53EB736D4482}" destId="{FB46A943-587B-4828-9FD8-5BAEADDF3703}" srcOrd="1" destOrd="0" presId="urn:microsoft.com/office/officeart/2005/8/layout/hierarchy2"/>
    <dgm:cxn modelId="{5C1AD256-E3D9-4313-8077-799193829322}" type="presParOf" srcId="{FB46A943-587B-4828-9FD8-5BAEADDF3703}" destId="{90DB4DFD-4623-497D-BA3D-AC759EFBB476}" srcOrd="0" destOrd="0" presId="urn:microsoft.com/office/officeart/2005/8/layout/hierarchy2"/>
    <dgm:cxn modelId="{DC5F82C9-9E5E-4601-A002-2FE15FB05774}" type="presParOf" srcId="{90DB4DFD-4623-497D-BA3D-AC759EFBB476}" destId="{DD6D5016-44E7-4EC7-84D9-594DFE68265E}" srcOrd="0" destOrd="0" presId="urn:microsoft.com/office/officeart/2005/8/layout/hierarchy2"/>
    <dgm:cxn modelId="{FAE88FA9-CF85-4775-8D28-E582B7D2D062}" type="presParOf" srcId="{FB46A943-587B-4828-9FD8-5BAEADDF3703}" destId="{03267946-320C-4FBB-967F-9FB60A655F06}" srcOrd="1" destOrd="0" presId="urn:microsoft.com/office/officeart/2005/8/layout/hierarchy2"/>
    <dgm:cxn modelId="{3C07B25F-014B-459F-B105-482C91B7862F}" type="presParOf" srcId="{03267946-320C-4FBB-967F-9FB60A655F06}" destId="{0195B649-9225-4634-B4FD-B8406D9E2538}" srcOrd="0" destOrd="0" presId="urn:microsoft.com/office/officeart/2005/8/layout/hierarchy2"/>
    <dgm:cxn modelId="{16F9CA97-C36B-41C1-9CEF-A00785FD4EA0}" type="presParOf" srcId="{03267946-320C-4FBB-967F-9FB60A655F06}" destId="{72ACCFAD-A8FC-4725-B129-470CFB516947}" srcOrd="1" destOrd="0" presId="urn:microsoft.com/office/officeart/2005/8/layout/hierarchy2"/>
    <dgm:cxn modelId="{4044661A-C5BD-4248-AB0B-41736E037E18}" type="presParOf" srcId="{72ACCFAD-A8FC-4725-B129-470CFB516947}" destId="{1D072756-EAE6-4F11-A7FB-9A222BD59A40}" srcOrd="0" destOrd="0" presId="urn:microsoft.com/office/officeart/2005/8/layout/hierarchy2"/>
    <dgm:cxn modelId="{853ED1E5-A7C8-4DCC-8922-E605B1E5DFE0}" type="presParOf" srcId="{1D072756-EAE6-4F11-A7FB-9A222BD59A40}" destId="{B0FBAFF8-9B75-4257-A545-32D8390D9908}" srcOrd="0" destOrd="0" presId="urn:microsoft.com/office/officeart/2005/8/layout/hierarchy2"/>
    <dgm:cxn modelId="{8F97E7DD-C7D9-4177-85B4-60EA6B624419}" type="presParOf" srcId="{72ACCFAD-A8FC-4725-B129-470CFB516947}" destId="{996E0341-7063-4C28-93DE-4FE40BDC0B39}" srcOrd="1" destOrd="0" presId="urn:microsoft.com/office/officeart/2005/8/layout/hierarchy2"/>
    <dgm:cxn modelId="{3E0539E5-EED0-4F50-988F-8421A960F626}" type="presParOf" srcId="{996E0341-7063-4C28-93DE-4FE40BDC0B39}" destId="{CCBA1464-9E46-424D-A03E-38A482D50A1D}" srcOrd="0" destOrd="0" presId="urn:microsoft.com/office/officeart/2005/8/layout/hierarchy2"/>
    <dgm:cxn modelId="{6CD990EB-34FC-4349-AA66-C975F51DAD9B}" type="presParOf" srcId="{996E0341-7063-4C28-93DE-4FE40BDC0B39}" destId="{CE7DBC61-5695-4CE2-A413-D4D068507DA5}" srcOrd="1" destOrd="0" presId="urn:microsoft.com/office/officeart/2005/8/layout/hierarchy2"/>
    <dgm:cxn modelId="{C3338A8D-0819-421F-9AA1-EE6E0B013D96}" type="presParOf" srcId="{F8A26B9F-E348-4775-8A05-F9D0905BBA30}" destId="{DB66E176-63FB-4C12-AAD0-0D0428D1CF84}" srcOrd="2" destOrd="0" presId="urn:microsoft.com/office/officeart/2005/8/layout/hierarchy2"/>
    <dgm:cxn modelId="{4FB372AD-97F3-47D3-B35A-30407E18321A}" type="presParOf" srcId="{DB66E176-63FB-4C12-AAD0-0D0428D1CF84}" destId="{635A6D92-5939-4D72-BBC0-085C2352D620}" srcOrd="0" destOrd="0" presId="urn:microsoft.com/office/officeart/2005/8/layout/hierarchy2"/>
    <dgm:cxn modelId="{3E9585DE-8ED2-4AD1-868E-1EECF44B8070}" type="presParOf" srcId="{F8A26B9F-E348-4775-8A05-F9D0905BBA30}" destId="{03031475-C58F-4942-8582-AA53B57651E4}" srcOrd="3" destOrd="0" presId="urn:microsoft.com/office/officeart/2005/8/layout/hierarchy2"/>
    <dgm:cxn modelId="{5E1A3946-56EB-409B-B48C-76EC5F717593}" type="presParOf" srcId="{03031475-C58F-4942-8582-AA53B57651E4}" destId="{96D33E0F-DADD-40EF-BA1A-1BB0AEA4B564}" srcOrd="0" destOrd="0" presId="urn:microsoft.com/office/officeart/2005/8/layout/hierarchy2"/>
    <dgm:cxn modelId="{37BCD318-2DCF-476F-A346-7D422731000F}" type="presParOf" srcId="{03031475-C58F-4942-8582-AA53B57651E4}" destId="{8A2CC6DB-FE8F-457B-AC0C-85316FDCD1C8}" srcOrd="1" destOrd="0" presId="urn:microsoft.com/office/officeart/2005/8/layout/hierarchy2"/>
    <dgm:cxn modelId="{AE4A9459-E75F-4E38-9CAE-69AFBF5A8CD5}" type="presParOf" srcId="{8A2CC6DB-FE8F-457B-AC0C-85316FDCD1C8}" destId="{AA0CA61B-D5D5-41B0-9BBE-351A561BE428}" srcOrd="0" destOrd="0" presId="urn:microsoft.com/office/officeart/2005/8/layout/hierarchy2"/>
    <dgm:cxn modelId="{FE15B5AF-2BBF-4D19-B6BA-506E6A45F682}" type="presParOf" srcId="{AA0CA61B-D5D5-41B0-9BBE-351A561BE428}" destId="{4D994D31-A1D1-44B6-A25C-C40FCA63F81F}" srcOrd="0" destOrd="0" presId="urn:microsoft.com/office/officeart/2005/8/layout/hierarchy2"/>
    <dgm:cxn modelId="{6824B722-1288-4828-891E-B541C5E09349}" type="presParOf" srcId="{8A2CC6DB-FE8F-457B-AC0C-85316FDCD1C8}" destId="{12D18B0A-A7E7-43BA-8709-2063153DDB5B}" srcOrd="1" destOrd="0" presId="urn:microsoft.com/office/officeart/2005/8/layout/hierarchy2"/>
    <dgm:cxn modelId="{2A549B7E-6EF9-4B45-9CA6-0251D8451CC6}" type="presParOf" srcId="{12D18B0A-A7E7-43BA-8709-2063153DDB5B}" destId="{FB493FC8-97DE-4CD5-9848-87255E6AD01A}" srcOrd="0" destOrd="0" presId="urn:microsoft.com/office/officeart/2005/8/layout/hierarchy2"/>
    <dgm:cxn modelId="{46E53125-F5A8-44D7-8BDB-7FCD4851A114}" type="presParOf" srcId="{12D18B0A-A7E7-43BA-8709-2063153DDB5B}" destId="{87CBB69C-41BA-4D4C-BC3E-35654018700C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758FE-67AA-4680-B6C8-95741C28D6BD}" type="datetimeFigureOut">
              <a:rPr lang="en-US" smtClean="0"/>
              <a:pPr/>
              <a:t>9/29/2008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BD01-6E71-466A-813D-F3C8A13D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FF7F-5A7E-42F8-A795-DE6A090AA93C}" type="datetime1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4E86-EF7F-412A-B118-F3878DC16FE3}" type="datetime1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A40B-685B-402F-BF3A-C4B71A184739}" type="datetime1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569-4855-495F-89C6-B07B13AD72D6}" type="datetime1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2004-658D-430F-97DB-8739ADE401C6}" type="datetime1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B7C0-5CE3-4522-B3F8-72A57F606567}" type="datetime1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084D-A87C-479D-8815-3DF88CF97C71}" type="datetime1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1075-043A-4551-941E-AD93D6F0982D}" type="datetime1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9AFF-5A43-46DF-894A-C77E1BDED052}" type="datetime1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47AD-EF20-47B0-B799-F404C88127BF}" type="datetime1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2909-9056-458E-8A0D-C1F5766D12AB}" type="datetime1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E7F08E8A-22B6-48EE-9D7C-A015B8063CD0}" type="datetime1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D9A27035-FCD6-433A-B4DF-BBA013BE3F74}" type="slidenum">
              <a:rPr lang="en-US" smtClean="0"/>
              <a:pPr/>
              <a:t>‹#›</a:t>
            </a:fld>
            <a:r>
              <a:rPr lang="en-US" dirty="0" smtClean="0"/>
              <a:t> of 25</a:t>
            </a:r>
            <a:endParaRPr lang="en-US" dirty="0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ucsd.edu/~henrik/" TargetMode="External"/><Relationship Id="rId2" Type="http://schemas.openxmlformats.org/officeDocument/2006/relationships/hyperlink" Target="http://www.seanet.com/~myandper/per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ie.ntu.edu.tw/~cyy/courses/rendering/05fall/assignments/pres/slides/volume.pp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Efficient Simulation of Light Transport in Scenes </a:t>
            </a:r>
            <a:r>
              <a:rPr lang="en-US" sz="3600" smtClean="0"/>
              <a:t>with </a:t>
            </a:r>
            <a:r>
              <a:rPr lang="en-US" sz="3600" smtClean="0"/>
              <a:t>Participating </a:t>
            </a:r>
            <a:r>
              <a:rPr lang="en-US" sz="3600" dirty="0" smtClean="0"/>
              <a:t>Media using Photon Maps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11125"/>
            <a:ext cx="5715000" cy="14134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Paper by Henrik  Wann Jensen, Per H. Christensen</a:t>
            </a:r>
          </a:p>
          <a:p>
            <a:r>
              <a:rPr lang="en-US" sz="2400" dirty="0" smtClean="0"/>
              <a:t>Presented by Abhinav Golas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90801"/>
            <a:ext cx="5943600" cy="3231776"/>
          </a:xfrm>
        </p:spPr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(x) – Absorption coefficient</a:t>
            </a:r>
          </a:p>
          <a:p>
            <a:r>
              <a:rPr lang="el-GR" dirty="0" smtClean="0"/>
              <a:t>σ</a:t>
            </a:r>
            <a:r>
              <a:rPr lang="en-US" dirty="0" smtClean="0"/>
              <a:t>(x) – Scattering coefficient</a:t>
            </a:r>
          </a:p>
          <a:p>
            <a:r>
              <a:rPr lang="en-US" dirty="0" smtClean="0"/>
              <a:t>L</a:t>
            </a:r>
            <a:r>
              <a:rPr lang="en-US" baseline="-25000" dirty="0" smtClean="0"/>
              <a:t>e</a:t>
            </a:r>
            <a:r>
              <a:rPr lang="en-US" dirty="0" smtClean="0"/>
              <a:t> – Emitted light</a:t>
            </a:r>
          </a:p>
          <a:p>
            <a:r>
              <a:rPr lang="en-US" dirty="0" smtClean="0"/>
              <a:t>L</a:t>
            </a:r>
            <a:r>
              <a:rPr lang="en-US" baseline="-25000" dirty="0" smtClean="0"/>
              <a:t>i</a:t>
            </a:r>
            <a:r>
              <a:rPr lang="en-US" dirty="0" smtClean="0"/>
              <a:t> – In-scattered radiance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00199" y="1828800"/>
          <a:ext cx="6115665" cy="609600"/>
        </p:xfrm>
        <a:graphic>
          <a:graphicData uri="http://schemas.openxmlformats.org/presentationml/2006/ole">
            <p:oleObj spid="_x0000_s1027" name="Equation" r:id="rId3" imgW="3949560" imgH="39348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1828800"/>
            <a:ext cx="12192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1828800"/>
            <a:ext cx="12192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1828800"/>
            <a:ext cx="11430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3200" y="1828800"/>
            <a:ext cx="12192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0800" y="23622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Emitted radiance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236220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In-scattered radiance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23622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Absorption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23622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Out-scattered radiance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Formulation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14599"/>
            <a:ext cx="5943600" cy="3307977"/>
          </a:xfrm>
        </p:spPr>
        <p:txBody>
          <a:bodyPr/>
          <a:lstStyle/>
          <a:p>
            <a:r>
              <a:rPr lang="el-GR" dirty="0" smtClean="0"/>
              <a:t>κ</a:t>
            </a:r>
            <a:r>
              <a:rPr lang="en-US" dirty="0" smtClean="0"/>
              <a:t>(x) – Extinction coefficient = </a:t>
            </a:r>
            <a:r>
              <a:rPr lang="el-GR" dirty="0" smtClean="0"/>
              <a:t>α</a:t>
            </a:r>
            <a:r>
              <a:rPr lang="en-US" dirty="0" smtClean="0"/>
              <a:t>(x) + </a:t>
            </a:r>
            <a:r>
              <a:rPr lang="el-GR" dirty="0" smtClean="0"/>
              <a:t>σ</a:t>
            </a:r>
            <a:r>
              <a:rPr lang="en-US" dirty="0" smtClean="0"/>
              <a:t>(x)</a:t>
            </a:r>
          </a:p>
          <a:p>
            <a:r>
              <a:rPr lang="en-US" dirty="0" smtClean="0"/>
              <a:t>f(x,</a:t>
            </a:r>
            <a:r>
              <a:rPr lang="el-GR" dirty="0" smtClean="0"/>
              <a:t>ω</a:t>
            </a:r>
            <a:r>
              <a:rPr lang="en-US" dirty="0" smtClean="0"/>
              <a:t>’,</a:t>
            </a:r>
            <a:r>
              <a:rPr lang="el-GR" dirty="0" smtClean="0"/>
              <a:t> ω</a:t>
            </a:r>
            <a:r>
              <a:rPr lang="en-US" dirty="0" smtClean="0"/>
              <a:t>) – Scattering function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50963" y="1676400"/>
          <a:ext cx="6310312" cy="609600"/>
        </p:xfrm>
        <a:graphic>
          <a:graphicData uri="http://schemas.openxmlformats.org/presentationml/2006/ole">
            <p:oleObj spid="_x0000_s2050" name="Equation" r:id="rId3" imgW="4076640" imgH="393480" progId="Equation.3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3048000" y="4343400"/>
            <a:ext cx="12954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4267200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33800" y="42672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14600" y="49530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933700" y="52197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Formulation (3)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50963" y="1676400"/>
          <a:ext cx="6310312" cy="609600"/>
        </p:xfrm>
        <a:graphic>
          <a:graphicData uri="http://schemas.openxmlformats.org/presentationml/2006/ole">
            <p:oleObj spid="_x0000_s30722" name="Equation" r:id="rId3" imgW="4076640" imgH="39348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00200" y="2743199"/>
            <a:ext cx="5943600" cy="3079377"/>
          </a:xfrm>
        </p:spPr>
        <p:txBody>
          <a:bodyPr/>
          <a:lstStyle/>
          <a:p>
            <a:r>
              <a:rPr lang="en-US" dirty="0" smtClean="0"/>
              <a:t>Simply integrating along a path from x</a:t>
            </a:r>
            <a:r>
              <a:rPr lang="en-US" baseline="-25000" dirty="0" smtClean="0"/>
              <a:t>0</a:t>
            </a:r>
            <a:r>
              <a:rPr lang="en-US" dirty="0" smtClean="0"/>
              <a:t> to x</a:t>
            </a:r>
          </a:p>
          <a:p>
            <a:r>
              <a:rPr lang="el-GR" dirty="0" smtClean="0"/>
              <a:t>τ</a:t>
            </a:r>
            <a:r>
              <a:rPr lang="en-US" dirty="0" smtClean="0"/>
              <a:t>(x’,x) – Transmittance along line segment along x’ to x, =                               </a:t>
            </a:r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2667000" y="3429000"/>
          <a:ext cx="1152525" cy="533400"/>
        </p:xfrm>
        <a:graphic>
          <a:graphicData uri="http://schemas.openxmlformats.org/presentationml/2006/ole">
            <p:oleObj spid="_x0000_s30727" name="Equation" r:id="rId4" imgW="5205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formulation (4)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3188" y="3276600"/>
          <a:ext cx="8807450" cy="512763"/>
        </p:xfrm>
        <a:graphic>
          <a:graphicData uri="http://schemas.openxmlformats.org/presentationml/2006/ole">
            <p:oleObj spid="_x0000_s3074" name="Equation" r:id="rId3" imgW="5689440" imgH="33012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1103313" y="2514600"/>
          <a:ext cx="6821487" cy="511175"/>
        </p:xfrm>
        <a:graphic>
          <a:graphicData uri="http://schemas.openxmlformats.org/presentationml/2006/ole">
            <p:oleObj spid="_x0000_s3076" name="Equation" r:id="rId4" imgW="4406760" imgH="330120" progId="Equation.3">
              <p:embed/>
            </p:oleObj>
          </a:graphicData>
        </a:graphic>
      </p:graphicFrame>
      <p:graphicFrame>
        <p:nvGraphicFramePr>
          <p:cNvPr id="3077" name="Object 2"/>
          <p:cNvGraphicFramePr>
            <a:graphicFrameLocks noChangeAspect="1"/>
          </p:cNvGraphicFramePr>
          <p:nvPr/>
        </p:nvGraphicFramePr>
        <p:xfrm>
          <a:off x="2581275" y="1774825"/>
          <a:ext cx="3892550" cy="511175"/>
        </p:xfrm>
        <a:graphic>
          <a:graphicData uri="http://schemas.openxmlformats.org/presentationml/2006/ole">
            <p:oleObj spid="_x0000_s3077" name="Equation" r:id="rId5" imgW="2514600" imgH="33012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505200" y="4038600"/>
          <a:ext cx="1905000" cy="470871"/>
        </p:xfrm>
        <a:graphic>
          <a:graphicData uri="http://schemas.openxmlformats.org/presentationml/2006/ole">
            <p:oleObj spid="_x0000_s3078" name="Equation" r:id="rId6" imgW="1079280" imgH="2664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3008911" y="5650468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And we’re done with the math!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What is participative media?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Mathematical formulation</a:t>
            </a:r>
          </a:p>
          <a:p>
            <a:r>
              <a:rPr lang="en-US" dirty="0" smtClean="0"/>
              <a:t>The Photon Map approach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Results &amp; Discussion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Map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pass algorithm</a:t>
            </a:r>
          </a:p>
          <a:p>
            <a:pPr lvl="1"/>
            <a:r>
              <a:rPr lang="en-US" dirty="0" smtClean="0"/>
              <a:t>Pass 1: Trace photons through the scene</a:t>
            </a:r>
          </a:p>
          <a:p>
            <a:pPr lvl="1"/>
            <a:r>
              <a:rPr lang="en-US" dirty="0" smtClean="0"/>
              <a:t>Pass 2: Use photons in ray tracing to get</a:t>
            </a:r>
            <a:br>
              <a:rPr lang="en-US" dirty="0" smtClean="0"/>
            </a:br>
            <a:r>
              <a:rPr lang="en-US" dirty="0" smtClean="0"/>
              <a:t>indirect illumination estimate</a:t>
            </a:r>
          </a:p>
          <a:p>
            <a:r>
              <a:rPr lang="en-US" dirty="0" smtClean="0"/>
              <a:t>Store in 2 k-D trees</a:t>
            </a:r>
          </a:p>
          <a:p>
            <a:pPr lvl="1"/>
            <a:r>
              <a:rPr lang="en-US" dirty="0" smtClean="0"/>
              <a:t>Caustic Map (LS</a:t>
            </a:r>
            <a:r>
              <a:rPr lang="en-US" baseline="30000" dirty="0" smtClean="0"/>
              <a:t>+</a:t>
            </a:r>
            <a:r>
              <a:rPr lang="en-US" dirty="0" smtClean="0"/>
              <a:t>D) </a:t>
            </a:r>
          </a:p>
          <a:p>
            <a:pPr lvl="1"/>
            <a:r>
              <a:rPr lang="en-US" dirty="0" smtClean="0"/>
              <a:t>Global/Indirect Illumination Map (L(S|D)</a:t>
            </a:r>
            <a:r>
              <a:rPr lang="en-US" baseline="30000" dirty="0" smtClean="0"/>
              <a:t>+</a:t>
            </a:r>
            <a:r>
              <a:rPr lang="en-US" dirty="0" smtClean="0"/>
              <a:t>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447801"/>
            <a:ext cx="2286000" cy="1656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2290" y="3134079"/>
            <a:ext cx="2366910" cy="1437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Photon Map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Extend previous surface photon map approach</a:t>
            </a:r>
          </a:p>
          <a:p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Define a “volume photon map”</a:t>
            </a:r>
          </a:p>
          <a:p>
            <a:pPr lvl="1"/>
            <a:r>
              <a:rPr lang="en-US" dirty="0" smtClean="0"/>
              <a:t>Photon data structure needs to be augmented with direction</a:t>
            </a:r>
          </a:p>
          <a:p>
            <a:r>
              <a:rPr lang="en-US" dirty="0" smtClean="0"/>
              <a:t>Justification for using k-D tree for storing photons! – 3-D storage data structure required</a:t>
            </a:r>
          </a:p>
          <a:p>
            <a:r>
              <a:rPr lang="en-US" dirty="0" smtClean="0"/>
              <a:t>Only indirect illumination – only store photons which</a:t>
            </a:r>
          </a:p>
          <a:p>
            <a:pPr lvl="1"/>
            <a:r>
              <a:rPr lang="en-US" dirty="0" smtClean="0"/>
              <a:t>Have reflected or transmitted off an object before interaction with media (L(S|D)</a:t>
            </a:r>
            <a:r>
              <a:rPr lang="en-US" baseline="30000" dirty="0" smtClean="0"/>
              <a:t>+</a:t>
            </a:r>
            <a:r>
              <a:rPr lang="en-US" dirty="0" smtClean="0"/>
              <a:t>M)</a:t>
            </a:r>
          </a:p>
          <a:p>
            <a:pPr lvl="1"/>
            <a:r>
              <a:rPr lang="en-US" dirty="0" smtClean="0"/>
              <a:t>Have been scattered at least once by media (LM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Marching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5943600" cy="3886200"/>
          </a:xfrm>
        </p:spPr>
        <p:txBody>
          <a:bodyPr/>
          <a:lstStyle/>
          <a:p>
            <a:r>
              <a:rPr lang="en-US" dirty="0" smtClean="0"/>
              <a:t>Integration scheme</a:t>
            </a:r>
          </a:p>
          <a:p>
            <a:r>
              <a:rPr lang="en-US" dirty="0" smtClean="0"/>
              <a:t>Move through a region with some step </a:t>
            </a:r>
            <a:r>
              <a:rPr lang="el-GR" dirty="0" smtClean="0"/>
              <a:t>Δ</a:t>
            </a:r>
            <a:r>
              <a:rPr lang="en-US" dirty="0" smtClean="0"/>
              <a:t>x</a:t>
            </a:r>
          </a:p>
          <a:p>
            <a:pPr lvl="1"/>
            <a:r>
              <a:rPr lang="en-US" dirty="0" smtClean="0"/>
              <a:t>Integrate function with sampling at x</a:t>
            </a:r>
            <a:r>
              <a:rPr lang="en-US" baseline="-25000" dirty="0" smtClean="0"/>
              <a:t>k</a:t>
            </a:r>
          </a:p>
          <a:p>
            <a:pPr lvl="1"/>
            <a:r>
              <a:rPr lang="en-US" dirty="0" smtClean="0"/>
              <a:t>Used extensively for volume integration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00200" y="4648200"/>
            <a:ext cx="5867400" cy="2057400"/>
            <a:chOff x="1524000" y="2209800"/>
            <a:chExt cx="5867400" cy="2209800"/>
          </a:xfrm>
        </p:grpSpPr>
        <p:pic>
          <p:nvPicPr>
            <p:cNvPr id="6" name="Picture 2" descr="pmarc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0" y="2209800"/>
              <a:ext cx="5867400" cy="2208213"/>
            </a:xfrm>
            <a:prstGeom prst="rect">
              <a:avLst/>
            </a:prstGeom>
            <a:noFill/>
          </p:spPr>
        </p:pic>
        <p:graphicFrame>
          <p:nvGraphicFramePr>
            <p:cNvPr id="7" name="Object 5"/>
            <p:cNvGraphicFramePr>
              <a:graphicFrameLocks noChangeAspect="1"/>
            </p:cNvGraphicFramePr>
            <p:nvPr>
              <p:ph sz="quarter" idx="2"/>
            </p:nvPr>
          </p:nvGraphicFramePr>
          <p:xfrm>
            <a:off x="3048000" y="3505200"/>
            <a:ext cx="381000" cy="314325"/>
          </p:xfrm>
          <a:graphic>
            <a:graphicData uri="http://schemas.openxmlformats.org/presentationml/2006/ole">
              <p:oleObj spid="_x0000_s31746" name="方程式" r:id="rId4" imgW="215640" imgH="177480" progId="Equation.3">
                <p:embed/>
              </p:oleObj>
            </a:graphicData>
          </a:graphic>
        </p:graphicFrame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600200" y="3581400"/>
              <a:ext cx="4222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/>
                <a:t>X</a:t>
              </a:r>
              <a:r>
                <a:rPr lang="en-US" altLang="zh-TW" sz="1000"/>
                <a:t>0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590800" y="3733800"/>
              <a:ext cx="4222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/>
                <a:t>X</a:t>
              </a:r>
              <a:r>
                <a:rPr lang="en-US" altLang="zh-TW" sz="1000"/>
                <a:t>1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810000" y="3810000"/>
              <a:ext cx="4222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/>
                <a:t>X</a:t>
              </a:r>
              <a:r>
                <a:rPr lang="en-US" altLang="zh-TW" sz="1000"/>
                <a:t>2</a:t>
              </a: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5867400" y="4052888"/>
              <a:ext cx="4159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X</a:t>
              </a:r>
              <a:r>
                <a:rPr lang="en-US" altLang="zh-TW" sz="1000" dirty="0"/>
                <a:t>k</a:t>
              </a:r>
            </a:p>
          </p:txBody>
        </p:sp>
        <p:graphicFrame>
          <p:nvGraphicFramePr>
            <p:cNvPr id="12" name="Object 18"/>
            <p:cNvGraphicFramePr>
              <a:graphicFrameLocks noChangeAspect="1"/>
            </p:cNvGraphicFramePr>
            <p:nvPr>
              <p:ph sz="quarter" idx="3"/>
            </p:nvPr>
          </p:nvGraphicFramePr>
          <p:xfrm>
            <a:off x="2133600" y="3429000"/>
            <a:ext cx="381000" cy="314325"/>
          </p:xfrm>
          <a:graphic>
            <a:graphicData uri="http://schemas.openxmlformats.org/presentationml/2006/ole">
              <p:oleObj spid="_x0000_s31747" name="方程式" r:id="rId5" imgW="215640" imgH="177480" progId="Equation.3">
                <p:embed/>
              </p:oleObj>
            </a:graphicData>
          </a:graphic>
        </p:graphicFrame>
        <p:graphicFrame>
          <p:nvGraphicFramePr>
            <p:cNvPr id="13" name="Object 19"/>
            <p:cNvGraphicFramePr>
              <a:graphicFrameLocks noChangeAspect="1"/>
            </p:cNvGraphicFramePr>
            <p:nvPr/>
          </p:nvGraphicFramePr>
          <p:xfrm>
            <a:off x="4114800" y="3657600"/>
            <a:ext cx="304800" cy="250825"/>
          </p:xfrm>
          <a:graphic>
            <a:graphicData uri="http://schemas.openxmlformats.org/presentationml/2006/ole">
              <p:oleObj spid="_x0000_s31748" name="方程式" r:id="rId6" imgW="215640" imgH="177480" progId="Equation.3">
                <p:embed/>
              </p:oleObj>
            </a:graphicData>
          </a:graphic>
        </p:graphicFrame>
        <p:graphicFrame>
          <p:nvGraphicFramePr>
            <p:cNvPr id="14" name="Object 20"/>
            <p:cNvGraphicFramePr>
              <a:graphicFrameLocks noChangeAspect="1"/>
            </p:cNvGraphicFramePr>
            <p:nvPr/>
          </p:nvGraphicFramePr>
          <p:xfrm>
            <a:off x="5181600" y="3733800"/>
            <a:ext cx="381000" cy="314325"/>
          </p:xfrm>
          <a:graphic>
            <a:graphicData uri="http://schemas.openxmlformats.org/presentationml/2006/ole">
              <p:oleObj spid="_x0000_s31749" name="方程式" r:id="rId7" imgW="215640" imgH="177480" progId="Equation.3">
                <p:embed/>
              </p:oleObj>
            </a:graphicData>
          </a:graphic>
        </p:graphicFrame>
        <p:graphicFrame>
          <p:nvGraphicFramePr>
            <p:cNvPr id="15" name="Object 21"/>
            <p:cNvGraphicFramePr>
              <a:graphicFrameLocks noChangeAspect="1"/>
            </p:cNvGraphicFramePr>
            <p:nvPr/>
          </p:nvGraphicFramePr>
          <p:xfrm>
            <a:off x="6248400" y="3810000"/>
            <a:ext cx="381000" cy="314325"/>
          </p:xfrm>
          <a:graphic>
            <a:graphicData uri="http://schemas.openxmlformats.org/presentationml/2006/ole">
              <p:oleObj spid="_x0000_s31750" name="Microsoft 方程式編輯器 3.0" r:id="rId8" imgW="215640" imgH="177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Photon Map algorithm for participating media (Pass 1)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876800" y="2667000"/>
            <a:ext cx="914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829300" y="40005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7400" y="3810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930400" y="3962400"/>
          <a:ext cx="1117600" cy="228600"/>
        </p:xfrm>
        <a:graphic>
          <a:graphicData uri="http://schemas.openxmlformats.org/presentationml/2006/ole">
            <p:oleObj spid="_x0000_s25601" name="Equation" r:id="rId7" imgW="1117440" imgH="2286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657600" y="1752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Russian roulette with </a:t>
            </a:r>
            <a:r>
              <a:rPr lang="el-GR" sz="1400" dirty="0" smtClean="0"/>
              <a:t>σ</a:t>
            </a:r>
            <a:r>
              <a:rPr lang="en-US" sz="1400" dirty="0" smtClean="0"/>
              <a:t>(x)/</a:t>
            </a:r>
            <a:r>
              <a:rPr lang="el-GR" sz="1400" dirty="0" smtClean="0"/>
              <a:t>κ</a:t>
            </a:r>
            <a:r>
              <a:rPr lang="en-US" sz="1400" dirty="0" smtClean="0"/>
              <a:t>(x)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pass (Pass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Ray march through volume</a:t>
            </a:r>
          </a:p>
          <a:p>
            <a:r>
              <a:rPr lang="en-US" dirty="0" smtClean="0"/>
              <a:t>At each step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l-GR" dirty="0" smtClean="0"/>
              <a:t>Δ</a:t>
            </a:r>
            <a:r>
              <a:rPr lang="en-US" dirty="0" smtClean="0"/>
              <a:t>x</a:t>
            </a:r>
            <a:r>
              <a:rPr lang="en-US" baseline="-25000" dirty="0" smtClean="0"/>
              <a:t>k</a:t>
            </a:r>
            <a:r>
              <a:rPr lang="en-US" dirty="0" smtClean="0"/>
              <a:t> is the step – can be recursively halved if radiance changes by too much</a:t>
            </a:r>
          </a:p>
          <a:p>
            <a:pPr lvl="1"/>
            <a:r>
              <a:rPr lang="en-US" dirty="0" smtClean="0"/>
              <a:t>Step size is also jittered to avoid aliasing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0" y="4114800"/>
          <a:ext cx="3553691" cy="685800"/>
        </p:xfrm>
        <a:graphic>
          <a:graphicData uri="http://schemas.openxmlformats.org/presentationml/2006/ole">
            <p:oleObj spid="_x0000_s29698" name="Equation" r:id="rId3" imgW="2171520" imgH="4190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09800" y="2840038"/>
          <a:ext cx="2846388" cy="1122362"/>
        </p:xfrm>
        <a:graphic>
          <a:graphicData uri="http://schemas.openxmlformats.org/presentationml/2006/ole">
            <p:oleObj spid="_x0000_s29699" name="Equation" r:id="rId4" imgW="1803240" imgH="7110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10000" y="3200400"/>
            <a:ext cx="914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rot="5400000">
            <a:off x="3010858" y="3334147"/>
            <a:ext cx="741596" cy="11245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participative media?</a:t>
            </a:r>
          </a:p>
          <a:p>
            <a:r>
              <a:rPr lang="en-US" dirty="0" smtClean="0"/>
              <a:t>Mathematical formulation</a:t>
            </a:r>
          </a:p>
          <a:p>
            <a:r>
              <a:rPr lang="en-US" dirty="0" smtClean="0"/>
              <a:t>The Photon Map approach</a:t>
            </a:r>
          </a:p>
          <a:p>
            <a:r>
              <a:rPr lang="en-US" dirty="0" smtClean="0"/>
              <a:t>Results &amp;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In-scattered 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4159624"/>
            <a:ext cx="5943600" cy="2241176"/>
          </a:xfrm>
        </p:spPr>
        <p:txBody>
          <a:bodyPr/>
          <a:lstStyle/>
          <a:p>
            <a:r>
              <a:rPr lang="en-US" dirty="0" smtClean="0"/>
              <a:t>Gather n nearest photons and use their flux </a:t>
            </a:r>
            <a:r>
              <a:rPr lang="el-GR" dirty="0" smtClean="0"/>
              <a:t>ΔΦ</a:t>
            </a:r>
            <a:r>
              <a:rPr lang="en-US" dirty="0" smtClean="0"/>
              <a:t> to collect radiance</a:t>
            </a:r>
          </a:p>
          <a:p>
            <a:r>
              <a:rPr lang="en-US" dirty="0" smtClean="0"/>
              <a:t>In this step we only use indirect illumination, hence only those photons having indirect illumination are used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47800" y="1447800"/>
          <a:ext cx="1998617" cy="685800"/>
        </p:xfrm>
        <a:graphic>
          <a:graphicData uri="http://schemas.openxmlformats.org/presentationml/2006/ole">
            <p:oleObj spid="_x0000_s4100" name="Equation" r:id="rId3" imgW="1295280" imgH="4442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16163" y="3048000"/>
          <a:ext cx="4043362" cy="990600"/>
        </p:xfrm>
        <a:graphic>
          <a:graphicData uri="http://schemas.openxmlformats.org/presentationml/2006/ole">
            <p:oleObj spid="_x0000_s4101" name="Equation" r:id="rId4" imgW="2539800" imgH="6220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16287" y="1524000"/>
          <a:ext cx="3279913" cy="457200"/>
        </p:xfrm>
        <a:graphic>
          <a:graphicData uri="http://schemas.openxmlformats.org/presentationml/2006/ole">
            <p:oleObj spid="_x0000_s4102" name="Equation" r:id="rId5" imgW="2095200" imgH="29196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92680" y="2286000"/>
          <a:ext cx="3703320" cy="685800"/>
        </p:xfrm>
        <a:graphic>
          <a:graphicData uri="http://schemas.openxmlformats.org/presentationml/2006/ole">
            <p:oleObj spid="_x0000_s4103" name="Equation" r:id="rId6" imgW="2400120" imgH="444240" progId="Equation.3">
              <p:embed/>
            </p:oleObj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2362200"/>
            <a:ext cx="1905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What is participative media?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Mathematical formulation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The Photon Map approach</a:t>
            </a:r>
          </a:p>
          <a:p>
            <a:r>
              <a:rPr lang="en-US" dirty="0" smtClean="0"/>
              <a:t>Results &amp;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2195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Volume caustics!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(2)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47800"/>
            <a:ext cx="46196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6172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Scattering and absorption in an anisotropic heterogeneous media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(3)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214" y="1676400"/>
            <a:ext cx="7271186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5791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Volume caustics for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(4)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724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(5)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38325"/>
            <a:ext cx="47529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5791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God (or crepuscular) rays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Advantages/Pitfalls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36377"/>
            <a:ext cx="59436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Claimed to be faster than Monte-Carlo methods</a:t>
            </a:r>
          </a:p>
          <a:p>
            <a:pPr lvl="1"/>
            <a:r>
              <a:rPr lang="en-US" dirty="0" smtClean="0"/>
              <a:t>Better image quality</a:t>
            </a:r>
          </a:p>
          <a:p>
            <a:r>
              <a:rPr lang="en-US" dirty="0" smtClean="0"/>
              <a:t>Pitfalls</a:t>
            </a:r>
          </a:p>
          <a:p>
            <a:pPr lvl="1"/>
            <a:r>
              <a:rPr lang="en-US" dirty="0" smtClean="0"/>
              <a:t>Large number of photons may be required – memory requirement</a:t>
            </a:r>
          </a:p>
          <a:p>
            <a:pPr lvl="1"/>
            <a:r>
              <a:rPr lang="en-US" dirty="0" smtClean="0"/>
              <a:t>Doesn’t scale to large scenes too well – people usually put it in future work</a:t>
            </a:r>
          </a:p>
          <a:p>
            <a:pPr lvl="1"/>
            <a:r>
              <a:rPr lang="en-US" dirty="0" smtClean="0"/>
              <a:t>Still need light sources to model emissive media – no heuristic for naturally emitting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 descr="nu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47800"/>
            <a:ext cx="2392644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Efficient Simulation of Light Transport in Scenes with Participating Media using Photon Maps – Henrik Wann Jensen, Per H. Christensen</a:t>
            </a:r>
          </a:p>
          <a:p>
            <a:r>
              <a:rPr lang="en-US" dirty="0" smtClean="0"/>
              <a:t>Smoke simulation for Large Scale  Media – Fedkiw et al.</a:t>
            </a:r>
          </a:p>
          <a:p>
            <a:r>
              <a:rPr lang="en-US" dirty="0" smtClean="0"/>
              <a:t>Per H. Christensen - </a:t>
            </a:r>
            <a:r>
              <a:rPr lang="en-US" dirty="0" smtClean="0">
                <a:hlinkClick r:id="rId2"/>
              </a:rPr>
              <a:t>http://www.seanet.com/~myandper/per.htm</a:t>
            </a:r>
            <a:endParaRPr lang="en-US" dirty="0" smtClean="0"/>
          </a:p>
          <a:p>
            <a:r>
              <a:rPr lang="en-US" dirty="0" smtClean="0"/>
              <a:t>Henrik Wann Jensen - </a:t>
            </a:r>
            <a:r>
              <a:rPr lang="en-US" dirty="0" smtClean="0">
                <a:hlinkClick r:id="rId3"/>
              </a:rPr>
              <a:t>http://graphics.ucsd.edu/~henrik/</a:t>
            </a:r>
            <a:endParaRPr lang="en-US" dirty="0" smtClean="0"/>
          </a:p>
          <a:p>
            <a:r>
              <a:rPr lang="en-US" dirty="0" smtClean="0"/>
              <a:t>Certain images from presentation by Jen-Yuan Chiang on the same paper (</a:t>
            </a:r>
            <a:r>
              <a:rPr lang="en-US" dirty="0" smtClean="0">
                <a:hlinkClick r:id="rId4"/>
              </a:rPr>
              <a:t>http://www.csie.ntu.edu.tw/~cyy/courses/rendering/05fall/assignments/pres/slides/volume.ppt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participative media?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Mathematical formulation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The Photon Map approach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Results &amp; Discussion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Till now</a:t>
            </a:r>
          </a:p>
          <a:p>
            <a:pPr lvl="1"/>
            <a:r>
              <a:rPr lang="en-US" dirty="0" smtClean="0"/>
              <a:t>Assumption – only objects affect light</a:t>
            </a:r>
          </a:p>
          <a:p>
            <a:pPr lvl="1"/>
            <a:r>
              <a:rPr lang="en-US" dirty="0" smtClean="0"/>
              <a:t>The medium does not affect light</a:t>
            </a:r>
          </a:p>
          <a:p>
            <a:r>
              <a:rPr lang="en-US" dirty="0" smtClean="0"/>
              <a:t>What about?</a:t>
            </a:r>
          </a:p>
          <a:p>
            <a:pPr lvl="1"/>
            <a:r>
              <a:rPr lang="en-US" dirty="0" smtClean="0"/>
              <a:t>Fog</a:t>
            </a:r>
          </a:p>
          <a:p>
            <a:pPr lvl="1"/>
            <a:r>
              <a:rPr lang="en-US" dirty="0" smtClean="0"/>
              <a:t>Smoke</a:t>
            </a:r>
          </a:p>
          <a:p>
            <a:pPr lvl="1"/>
            <a:r>
              <a:rPr lang="en-US" dirty="0" smtClean="0"/>
              <a:t>Fire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participative media?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mie3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566160"/>
            <a:ext cx="3733800" cy="2987040"/>
          </a:xfrm>
          <a:prstGeom prst="rect">
            <a:avLst/>
          </a:prstGeom>
        </p:spPr>
      </p:pic>
      <p:pic>
        <p:nvPicPr>
          <p:cNvPr id="9" name="Picture 8" descr="cornell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7526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participative media?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</a:t>
            </a:r>
            <a:r>
              <a:rPr lang="en-US" i="1" dirty="0" smtClean="0"/>
              <a:t>does</a:t>
            </a:r>
            <a:r>
              <a:rPr lang="en-US" dirty="0" smtClean="0"/>
              <a:t> interact with the certain media</a:t>
            </a:r>
          </a:p>
          <a:p>
            <a:pPr lvl="1"/>
            <a:r>
              <a:rPr lang="en-US" dirty="0" smtClean="0"/>
              <a:t>Absorption</a:t>
            </a:r>
          </a:p>
          <a:p>
            <a:pPr lvl="1"/>
            <a:r>
              <a:rPr lang="en-US" dirty="0" smtClean="0"/>
              <a:t>Scattering</a:t>
            </a:r>
          </a:p>
          <a:p>
            <a:pPr lvl="1"/>
            <a:r>
              <a:rPr lang="en-US" dirty="0" smtClean="0"/>
              <a:t>Emission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rising_smo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362200"/>
            <a:ext cx="1828800" cy="1828800"/>
          </a:xfrm>
          <a:prstGeom prst="rect">
            <a:avLst/>
          </a:prstGeom>
        </p:spPr>
      </p:pic>
      <p:pic>
        <p:nvPicPr>
          <p:cNvPr id="6" name="Picture 5" descr="tree-in-f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990600"/>
            <a:ext cx="1828800" cy="1371600"/>
          </a:xfrm>
          <a:prstGeom prst="rect">
            <a:avLst/>
          </a:prstGeom>
        </p:spPr>
      </p:pic>
      <p:pic>
        <p:nvPicPr>
          <p:cNvPr id="7" name="Picture 6" descr="campfi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114800"/>
            <a:ext cx="1828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can be attenuated while passing through certain media</a:t>
            </a:r>
          </a:p>
          <a:p>
            <a:pPr lvl="1"/>
            <a:r>
              <a:rPr lang="en-US" dirty="0" smtClean="0"/>
              <a:t>Smoke</a:t>
            </a:r>
          </a:p>
        </p:txBody>
      </p:sp>
      <p:pic>
        <p:nvPicPr>
          <p:cNvPr id="4" name="Picture 3" descr="rising_smo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429000"/>
            <a:ext cx="3200400" cy="3200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can scatter when passing through certain media</a:t>
            </a:r>
          </a:p>
          <a:p>
            <a:pPr lvl="1"/>
            <a:r>
              <a:rPr lang="en-US" dirty="0" smtClean="0"/>
              <a:t>Single scattering – light is scattered once before reaching eye</a:t>
            </a:r>
          </a:p>
          <a:p>
            <a:pPr lvl="1"/>
            <a:r>
              <a:rPr lang="en-US" dirty="0" smtClean="0"/>
              <a:t>Multiple scattering – light is scattered more than once before reaching eye</a:t>
            </a:r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33900"/>
            <a:ext cx="3124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33900"/>
            <a:ext cx="3124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cases the media will emit light</a:t>
            </a:r>
          </a:p>
          <a:p>
            <a:pPr lvl="1"/>
            <a:r>
              <a:rPr lang="en-US" dirty="0" smtClean="0"/>
              <a:t>Fire</a:t>
            </a:r>
          </a:p>
          <a:p>
            <a:pPr lvl="1"/>
            <a:r>
              <a:rPr lang="en-US" dirty="0" smtClean="0"/>
              <a:t>Explosions</a:t>
            </a:r>
          </a:p>
        </p:txBody>
      </p:sp>
      <p:pic>
        <p:nvPicPr>
          <p:cNvPr id="4" name="Picture 3" descr="camp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200" y="3810000"/>
            <a:ext cx="1879600" cy="2819400"/>
          </a:xfrm>
          <a:prstGeom prst="rect">
            <a:avLst/>
          </a:prstGeom>
        </p:spPr>
      </p:pic>
      <p:pic>
        <p:nvPicPr>
          <p:cNvPr id="5" name="Picture 4" descr="nu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914" y="3809999"/>
            <a:ext cx="3052685" cy="28194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What is participative media?</a:t>
            </a:r>
          </a:p>
          <a:p>
            <a:r>
              <a:rPr lang="en-US" dirty="0" smtClean="0"/>
              <a:t>Mathematical formulation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The Photon Map approach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Results &amp; Discussion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7035-FCD6-433A-B4DF-BBA013BE3F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699</TotalTime>
  <Words>732</Words>
  <Application>Microsoft Office PowerPoint</Application>
  <PresentationFormat>On-screen Show (4:3)</PresentationFormat>
  <Paragraphs>169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Air</vt:lpstr>
      <vt:lpstr>Equation</vt:lpstr>
      <vt:lpstr>方程式</vt:lpstr>
      <vt:lpstr>Microsoft 方程式編輯器 3.0</vt:lpstr>
      <vt:lpstr>Efficient Simulation of Light Transport in Scenes with Participating Media using Photon Maps</vt:lpstr>
      <vt:lpstr>Overview</vt:lpstr>
      <vt:lpstr>Overview</vt:lpstr>
      <vt:lpstr>What is participative media?</vt:lpstr>
      <vt:lpstr>What is participative media? (2)</vt:lpstr>
      <vt:lpstr>Absorption</vt:lpstr>
      <vt:lpstr>Scattering</vt:lpstr>
      <vt:lpstr>Emission</vt:lpstr>
      <vt:lpstr>Overview</vt:lpstr>
      <vt:lpstr>Mathematical formulation</vt:lpstr>
      <vt:lpstr>Mathematical Formulation (2)</vt:lpstr>
      <vt:lpstr>Mathematical Formulation (3)</vt:lpstr>
      <vt:lpstr>Mathematical formulation (4)</vt:lpstr>
      <vt:lpstr>Overview</vt:lpstr>
      <vt:lpstr>Photon Map review</vt:lpstr>
      <vt:lpstr>The Photon Map approach</vt:lpstr>
      <vt:lpstr>Ray Marching</vt:lpstr>
      <vt:lpstr>Photon Map algorithm for participating media (Pass 1)</vt:lpstr>
      <vt:lpstr>Rendering pass (Pass 2)</vt:lpstr>
      <vt:lpstr>Finding In-scattered radiance</vt:lpstr>
      <vt:lpstr>Overview</vt:lpstr>
      <vt:lpstr>Results</vt:lpstr>
      <vt:lpstr>Results (2)</vt:lpstr>
      <vt:lpstr>Results (3)</vt:lpstr>
      <vt:lpstr>Results (4)</vt:lpstr>
      <vt:lpstr>Results (5)</vt:lpstr>
      <vt:lpstr>Advantages/Pitfalls</vt:lpstr>
      <vt:lpstr>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Abhinav Golas</dc:creator>
  <cp:lastModifiedBy>Abhinav Golas</cp:lastModifiedBy>
  <cp:revision>60</cp:revision>
  <dcterms:created xsi:type="dcterms:W3CDTF">2008-09-17T16:42:15Z</dcterms:created>
  <dcterms:modified xsi:type="dcterms:W3CDTF">2008-09-30T02:25:28Z</dcterms:modified>
</cp:coreProperties>
</file>